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19" r:id="rId2"/>
  </p:sldMasterIdLst>
  <p:notesMasterIdLst>
    <p:notesMasterId r:id="rId14"/>
  </p:notesMasterIdLst>
  <p:sldIdLst>
    <p:sldId id="398" r:id="rId3"/>
    <p:sldId id="399" r:id="rId4"/>
    <p:sldId id="365" r:id="rId5"/>
    <p:sldId id="400" r:id="rId6"/>
    <p:sldId id="401" r:id="rId7"/>
    <p:sldId id="367" r:id="rId8"/>
    <p:sldId id="402" r:id="rId9"/>
    <p:sldId id="403" r:id="rId10"/>
    <p:sldId id="369" r:id="rId11"/>
    <p:sldId id="404" r:id="rId12"/>
    <p:sldId id="405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C149C"/>
    <a:srgbClr val="A617A9"/>
    <a:srgbClr val="AA0AB6"/>
    <a:srgbClr val="973942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57" d="100"/>
          <a:sy n="57" d="100"/>
        </p:scale>
        <p:origin x="-1278" y="-480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197346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2024/1/26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826684" y="769938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805084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302522" y="6400416"/>
            <a:ext cx="279880" cy="276995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577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Tx/>
        <a:buFont typeface="Arial"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n thousand reasons 千万个理由"/>
          <p:cNvSpPr txBox="1"/>
          <p:nvPr/>
        </p:nvSpPr>
        <p:spPr>
          <a:xfrm>
            <a:off x="286247" y="1222513"/>
            <a:ext cx="11508188" cy="4154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/>
            </a:pPr>
            <a:r>
              <a:rPr kumimoji="0" sz="8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Calibri"/>
                <a:sym typeface="Calibri"/>
              </a:rPr>
              <a:t>Ten thousand reasons </a:t>
            </a:r>
            <a:endParaRPr kumimoji="0" lang="en-US" sz="88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/>
            </a:pPr>
            <a:endParaRPr kumimoji="0" lang="en-US" sz="8800" b="1" i="0" u="none" strike="noStrike" kern="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imSun"/>
              <a:ea typeface="SimSun"/>
              <a:cs typeface="SimSun"/>
              <a:sym typeface="SimSun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/>
            </a:pPr>
            <a:r>
              <a:rPr kumimoji="0" sz="8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SimSun"/>
                <a:ea typeface="SimSun"/>
                <a:cs typeface="SimSun"/>
                <a:sym typeface="SimSun"/>
              </a:rPr>
              <a:t>千万个理由</a:t>
            </a:r>
            <a:endParaRPr kumimoji="0" sz="8800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5380124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nd on that day when my strength is failing…"/>
          <p:cNvSpPr txBox="1">
            <a:spLocks noGrp="1"/>
          </p:cNvSpPr>
          <p:nvPr>
            <p:ph type="body" idx="4294967295"/>
          </p:nvPr>
        </p:nvSpPr>
        <p:spPr>
          <a:xfrm>
            <a:off x="1562098" y="568910"/>
            <a:ext cx="9144004" cy="5867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buNone/>
              <a:defRPr b="1"/>
            </a:pPr>
            <a:r>
              <a:rPr sz="5400" dirty="0" smtClean="0">
                <a:solidFill>
                  <a:srgbClr val="002060"/>
                </a:solidFill>
              </a:rPr>
              <a:t>Still </a:t>
            </a:r>
            <a:r>
              <a:rPr sz="5400" dirty="0">
                <a:solidFill>
                  <a:srgbClr val="002060"/>
                </a:solidFill>
              </a:rPr>
              <a:t>my soul will sing Your praise unending</a:t>
            </a:r>
          </a:p>
          <a:p>
            <a:pPr algn="ctr">
              <a:buSzTx/>
              <a:buNone/>
              <a:defRPr b="1"/>
            </a:pPr>
            <a:r>
              <a:rPr sz="5400" dirty="0">
                <a:solidFill>
                  <a:srgbClr val="002060"/>
                </a:solidFill>
              </a:rPr>
              <a:t>     Ten thousand years and then forevermore</a:t>
            </a:r>
          </a:p>
          <a:p>
            <a:pPr>
              <a:buChar char="•"/>
              <a:defRPr b="1"/>
            </a:pPr>
            <a:endParaRPr dirty="0"/>
          </a:p>
          <a:p>
            <a:pPr marL="0" indent="0" algn="ctr">
              <a:buNone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b="1" dirty="0">
                <a:solidFill>
                  <a:srgbClr val="7030A0"/>
                </a:solidFill>
              </a:rPr>
              <a:t/>
            </a:r>
            <a:br>
              <a:rPr b="1" dirty="0">
                <a:solidFill>
                  <a:srgbClr val="7030A0"/>
                </a:solidFill>
              </a:rPr>
            </a:br>
            <a:r>
              <a:rPr sz="4400" b="1" dirty="0" err="1" smtClean="0">
                <a:solidFill>
                  <a:srgbClr val="7030A0"/>
                </a:solidFill>
              </a:rPr>
              <a:t>我心</a:t>
            </a:r>
            <a:r>
              <a:rPr lang="zh-CN" altLang="en-US" sz="4400" b="1" dirty="0" smtClean="0">
                <a:solidFill>
                  <a:srgbClr val="7030A0"/>
                </a:solidFill>
              </a:rPr>
              <a:t>坚定 无止境歌颂你</a:t>
            </a:r>
            <a:r>
              <a:rPr sz="4400" b="1" dirty="0">
                <a:solidFill>
                  <a:srgbClr val="7030A0"/>
                </a:solidFill>
              </a:rPr>
              <a:t/>
            </a:r>
            <a:br>
              <a:rPr sz="4400" b="1" dirty="0">
                <a:solidFill>
                  <a:srgbClr val="7030A0"/>
                </a:solidFill>
              </a:rPr>
            </a:br>
            <a:r>
              <a:rPr lang="zh-CN" altLang="en-US" sz="4400" b="1" dirty="0" smtClean="0">
                <a:solidFill>
                  <a:srgbClr val="7030A0"/>
                </a:solidFill>
              </a:rPr>
              <a:t>千万年一直到永永远远</a:t>
            </a:r>
            <a:endParaRPr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3953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*Bless the lord oh my soul Oh my soul…"/>
          <p:cNvSpPr txBox="1">
            <a:spLocks noGrp="1"/>
          </p:cNvSpPr>
          <p:nvPr>
            <p:ph type="body" idx="4294967295"/>
          </p:nvPr>
        </p:nvSpPr>
        <p:spPr>
          <a:xfrm>
            <a:off x="516834" y="647700"/>
            <a:ext cx="11378317" cy="556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</a:t>
            </a:r>
            <a:r>
              <a:rPr sz="4800" dirty="0" smtClean="0">
                <a:solidFill>
                  <a:srgbClr val="002060"/>
                </a:solidFill>
              </a:rPr>
              <a:t>Bless </a:t>
            </a:r>
            <a:r>
              <a:rPr sz="4800" dirty="0">
                <a:solidFill>
                  <a:srgbClr val="002060"/>
                </a:solidFill>
              </a:rPr>
              <a:t>the lord oh my soul Oh my soul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Worship his holy name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Sing like never before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Oh my soul I worship your holy </a:t>
            </a:r>
            <a:r>
              <a:rPr sz="4800" dirty="0" smtClean="0">
                <a:solidFill>
                  <a:srgbClr val="002060"/>
                </a:solidFill>
              </a:rPr>
              <a:t>name</a:t>
            </a:r>
            <a:r>
              <a:rPr lang="zh-CN" altLang="en-US" sz="4800" dirty="0" smtClean="0">
                <a:solidFill>
                  <a:srgbClr val="002060"/>
                </a:solidFill>
              </a:rPr>
              <a:t>（</a:t>
            </a:r>
            <a:r>
              <a:rPr lang="en-US" altLang="zh-CN" sz="4800" dirty="0" smtClean="0">
                <a:solidFill>
                  <a:srgbClr val="002060"/>
                </a:solidFill>
              </a:rPr>
              <a:t>x2)</a:t>
            </a:r>
            <a:endParaRPr sz="4800" dirty="0">
              <a:solidFill>
                <a:srgbClr val="002060"/>
              </a:solidFill>
            </a:endParaRPr>
          </a:p>
          <a:p>
            <a:pPr algn="ctr">
              <a:buSzTx/>
              <a:buNone/>
              <a:defRPr b="1"/>
            </a:pPr>
            <a:endParaRPr dirty="0"/>
          </a:p>
          <a:p>
            <a:pPr algn="ctr">
              <a:buSzTx/>
              <a:buNone/>
            </a:pPr>
            <a:r>
              <a:rPr lang="zh-CN" altLang="en-US" sz="3900" b="1" dirty="0" smtClean="0">
                <a:solidFill>
                  <a:srgbClr val="7030A0"/>
                </a:solidFill>
              </a:rPr>
              <a:t>颂</a:t>
            </a:r>
            <a:r>
              <a:rPr lang="zh-CN" altLang="en-US" sz="3900" b="1" dirty="0">
                <a:solidFill>
                  <a:srgbClr val="7030A0"/>
                </a:solidFill>
              </a:rPr>
              <a:t>赞主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灵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魂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尊崇他的圣名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厪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全心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和全力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歌颂你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我尊崇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你的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圣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名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（</a:t>
            </a:r>
            <a:r>
              <a:rPr lang="en-US" altLang="zh-CN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x2)</a:t>
            </a:r>
            <a:endParaRPr sz="4300" b="1" dirty="0">
              <a:solidFill>
                <a:srgbClr val="7030A0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1029836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*Bless the lord oh my soul Oh my soul…"/>
          <p:cNvSpPr txBox="1">
            <a:spLocks noGrp="1"/>
          </p:cNvSpPr>
          <p:nvPr>
            <p:ph type="body" idx="4294967295"/>
          </p:nvPr>
        </p:nvSpPr>
        <p:spPr>
          <a:xfrm>
            <a:off x="516834" y="647700"/>
            <a:ext cx="11378317" cy="556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</a:t>
            </a:r>
            <a:r>
              <a:rPr sz="4800" dirty="0" smtClean="0">
                <a:solidFill>
                  <a:srgbClr val="002060"/>
                </a:solidFill>
              </a:rPr>
              <a:t>Bless </a:t>
            </a:r>
            <a:r>
              <a:rPr sz="4800" dirty="0">
                <a:solidFill>
                  <a:srgbClr val="002060"/>
                </a:solidFill>
              </a:rPr>
              <a:t>the lord oh my soul Oh my soul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Worship his holy name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Sing like never before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Oh my soul I worship your holy </a:t>
            </a:r>
            <a:r>
              <a:rPr sz="4800" dirty="0" smtClean="0">
                <a:solidFill>
                  <a:srgbClr val="002060"/>
                </a:solidFill>
              </a:rPr>
              <a:t>name</a:t>
            </a:r>
            <a:endParaRPr sz="4800" dirty="0">
              <a:solidFill>
                <a:srgbClr val="002060"/>
              </a:solidFill>
            </a:endParaRPr>
          </a:p>
          <a:p>
            <a:pPr algn="ctr">
              <a:buSzTx/>
              <a:buNone/>
              <a:defRPr b="1"/>
            </a:pPr>
            <a:endParaRPr dirty="0"/>
          </a:p>
          <a:p>
            <a:pPr algn="ctr">
              <a:buSzTx/>
              <a:buNone/>
            </a:pPr>
            <a:r>
              <a:rPr lang="zh-CN" altLang="en-US" sz="3900" b="1" dirty="0" smtClean="0">
                <a:solidFill>
                  <a:srgbClr val="7030A0"/>
                </a:solidFill>
              </a:rPr>
              <a:t>颂</a:t>
            </a:r>
            <a:r>
              <a:rPr lang="zh-CN" altLang="en-US" sz="3900" b="1" dirty="0">
                <a:solidFill>
                  <a:srgbClr val="7030A0"/>
                </a:solidFill>
              </a:rPr>
              <a:t>赞主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灵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魂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尊崇他的圣名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厪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全心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和全力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歌颂你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我尊崇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你的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圣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名</a:t>
            </a:r>
            <a:endParaRPr sz="4300" b="1" dirty="0">
              <a:solidFill>
                <a:srgbClr val="7030A0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00422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• The sun comes up…"/>
          <p:cNvSpPr txBox="1">
            <a:spLocks noGrp="1"/>
          </p:cNvSpPr>
          <p:nvPr>
            <p:ph type="body" idx="4294967295"/>
          </p:nvPr>
        </p:nvSpPr>
        <p:spPr>
          <a:xfrm>
            <a:off x="1517373" y="898497"/>
            <a:ext cx="9288449" cy="528761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ctr" defTabSz="877822">
              <a:buSzTx/>
              <a:buNone/>
              <a:defRPr sz="3000"/>
            </a:pPr>
            <a:r>
              <a:rPr sz="5400" b="1" dirty="0">
                <a:solidFill>
                  <a:srgbClr val="002060"/>
                </a:solidFill>
              </a:rPr>
              <a:t>  </a:t>
            </a:r>
            <a:r>
              <a:rPr sz="5400" b="1" dirty="0" smtClean="0">
                <a:solidFill>
                  <a:srgbClr val="002060"/>
                </a:solidFill>
              </a:rPr>
              <a:t>The </a:t>
            </a:r>
            <a:r>
              <a:rPr sz="5400" b="1" dirty="0">
                <a:solidFill>
                  <a:srgbClr val="002060"/>
                </a:solidFill>
              </a:rPr>
              <a:t>sun comes up</a:t>
            </a:r>
          </a:p>
          <a:p>
            <a:pPr marL="329184" indent="-329184" algn="ctr" defTabSz="877822">
              <a:buSzTx/>
              <a:buNone/>
              <a:defRPr sz="3000" b="1"/>
            </a:pPr>
            <a:r>
              <a:rPr sz="5400" b="1" dirty="0">
                <a:solidFill>
                  <a:srgbClr val="002060"/>
                </a:solidFill>
              </a:rPr>
              <a:t>   It's a new day dawning</a:t>
            </a:r>
          </a:p>
          <a:p>
            <a:pPr marL="329184" indent="-329184" algn="ctr" defTabSz="877822">
              <a:buSzTx/>
              <a:buNone/>
              <a:defRPr sz="3000" b="1"/>
            </a:pPr>
            <a:r>
              <a:rPr sz="5400" b="1" dirty="0">
                <a:solidFill>
                  <a:srgbClr val="002060"/>
                </a:solidFill>
              </a:rPr>
              <a:t>   It's time to sing your song </a:t>
            </a:r>
            <a:r>
              <a:rPr sz="5400" b="1" dirty="0" smtClean="0">
                <a:solidFill>
                  <a:srgbClr val="002060"/>
                </a:solidFill>
              </a:rPr>
              <a:t>again</a:t>
            </a:r>
            <a:endParaRPr lang="en-US" sz="5400" b="1" dirty="0" smtClean="0">
              <a:solidFill>
                <a:srgbClr val="002060"/>
              </a:solidFill>
            </a:endParaRPr>
          </a:p>
          <a:p>
            <a:pPr marL="329184" indent="-329184" algn="ctr" defTabSz="877822">
              <a:buSzTx/>
              <a:buNone/>
              <a:defRPr sz="3000" b="1"/>
            </a:pPr>
            <a:endParaRPr sz="5400" b="1" dirty="0">
              <a:solidFill>
                <a:srgbClr val="002060"/>
              </a:solidFill>
            </a:endParaRPr>
          </a:p>
          <a:p>
            <a:pPr marL="329184" indent="-329184" algn="ctr" defTabSz="877822">
              <a:buSzTx/>
              <a:buNone/>
              <a:defRPr sz="3000" b="1"/>
            </a:pPr>
            <a:r>
              <a:rPr b="1" dirty="0">
                <a:solidFill>
                  <a:srgbClr val="002060"/>
                </a:solidFill>
              </a:rPr>
              <a:t>   </a:t>
            </a:r>
            <a:endParaRPr dirty="0"/>
          </a:p>
          <a:p>
            <a:pPr marL="0" indent="0" algn="ctr" defTabSz="877822">
              <a:buNone/>
              <a:defRPr sz="3000"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sz="4800" b="1" dirty="0" smtClean="0">
                <a:solidFill>
                  <a:srgbClr val="7030A0"/>
                </a:solidFill>
              </a:rPr>
              <a:t>太阳升起</a:t>
            </a:r>
            <a:r>
              <a:rPr sz="4800" b="1" dirty="0" smtClean="0">
                <a:solidFill>
                  <a:srgbClr val="7030A0"/>
                </a:solidFill>
              </a:rPr>
              <a:t> 新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的</a:t>
            </a:r>
            <a:r>
              <a:rPr sz="4800" b="1" dirty="0" err="1" smtClean="0">
                <a:solidFill>
                  <a:srgbClr val="7030A0"/>
                </a:solidFill>
              </a:rPr>
              <a:t>一天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来临</a:t>
            </a:r>
            <a:endParaRPr sz="4800" b="1" dirty="0">
              <a:solidFill>
                <a:srgbClr val="7030A0"/>
              </a:solidFill>
              <a:sym typeface="Calibri"/>
            </a:endParaRPr>
          </a:p>
          <a:p>
            <a:pPr marL="329184" indent="-329184" algn="ctr" defTabSz="877822">
              <a:buSzTx/>
              <a:buNone/>
              <a:defRPr sz="3000">
                <a:latin typeface="SimSun"/>
                <a:ea typeface="SimSun"/>
                <a:cs typeface="SimSun"/>
                <a:sym typeface="SimSun"/>
              </a:defRPr>
            </a:pPr>
            <a:r>
              <a:rPr sz="4800" b="1" dirty="0">
                <a:solidFill>
                  <a:srgbClr val="7030A0"/>
                </a:solidFill>
              </a:rPr>
              <a:t>   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就是要再来歌颂我神</a:t>
            </a:r>
            <a:r>
              <a:rPr b="1" dirty="0">
                <a:solidFill>
                  <a:srgbClr val="7030A0"/>
                </a:solidFill>
              </a:rPr>
              <a:t/>
            </a:r>
            <a:br>
              <a:rPr b="1" dirty="0">
                <a:solidFill>
                  <a:srgbClr val="7030A0"/>
                </a:solidFill>
              </a:rPr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52773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• The sun comes up…"/>
          <p:cNvSpPr txBox="1">
            <a:spLocks noGrp="1"/>
          </p:cNvSpPr>
          <p:nvPr>
            <p:ph type="body" idx="4294967295"/>
          </p:nvPr>
        </p:nvSpPr>
        <p:spPr>
          <a:xfrm>
            <a:off x="1095955" y="465814"/>
            <a:ext cx="10000090" cy="62371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 defTabSz="877822">
              <a:buSzTx/>
              <a:buNone/>
              <a:defRPr sz="3000"/>
            </a:pPr>
            <a:r>
              <a:rPr sz="5400" b="1" dirty="0" smtClean="0">
                <a:solidFill>
                  <a:srgbClr val="002060"/>
                </a:solidFill>
              </a:rPr>
              <a:t>Whatever </a:t>
            </a:r>
            <a:r>
              <a:rPr sz="5400" b="1" dirty="0">
                <a:solidFill>
                  <a:srgbClr val="002060"/>
                </a:solidFill>
              </a:rPr>
              <a:t>may pass and whatever lies before me</a:t>
            </a:r>
          </a:p>
          <a:p>
            <a:pPr marL="329184" indent="-329184" algn="ctr" defTabSz="877822">
              <a:buSzTx/>
              <a:buNone/>
              <a:defRPr sz="3000" b="1"/>
            </a:pPr>
            <a:r>
              <a:rPr sz="5400" b="1" dirty="0">
                <a:solidFill>
                  <a:srgbClr val="002060"/>
                </a:solidFill>
              </a:rPr>
              <a:t>   Let me be singing when the evening </a:t>
            </a:r>
            <a:r>
              <a:rPr sz="5400" b="1" dirty="0" smtClean="0">
                <a:solidFill>
                  <a:srgbClr val="002060"/>
                </a:solidFill>
              </a:rPr>
              <a:t>comes</a:t>
            </a:r>
          </a:p>
          <a:p>
            <a:pPr marL="329184" indent="-329184" algn="ctr" defTabSz="877822">
              <a:buSzTx/>
              <a:buNone/>
              <a:defRPr sz="3000" b="1"/>
            </a:pPr>
            <a:endParaRPr sz="5400" dirty="0" smtClean="0"/>
          </a:p>
          <a:p>
            <a:pPr marL="0" indent="0" algn="ctr" defTabSz="877822">
              <a:buNone/>
              <a:defRPr sz="3000"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sz="4000" b="1" dirty="0" smtClean="0">
                <a:solidFill>
                  <a:srgbClr val="7030A0"/>
                </a:solidFill>
              </a:rPr>
              <a:t>无论将要面对是 顺境或是逆境</a:t>
            </a:r>
            <a:endParaRPr sz="4000" b="1" dirty="0" smtClean="0">
              <a:solidFill>
                <a:srgbClr val="7030A0"/>
              </a:solidFill>
              <a:sym typeface="Calibri"/>
            </a:endParaRPr>
          </a:p>
          <a:p>
            <a:pPr marL="329184" indent="-329184" algn="ctr" defTabSz="877822">
              <a:buSzTx/>
              <a:buNone/>
              <a:defRPr sz="3000">
                <a:latin typeface="SimSun"/>
                <a:ea typeface="SimSun"/>
                <a:cs typeface="SimSun"/>
                <a:sym typeface="SimSun"/>
              </a:defRPr>
            </a:pPr>
            <a:r>
              <a:rPr sz="4000" b="1" dirty="0" smtClean="0">
                <a:solidFill>
                  <a:srgbClr val="7030A0"/>
                </a:solidFill>
              </a:rPr>
              <a:t>   </a:t>
            </a:r>
            <a:r>
              <a:rPr lang="zh-CN" altLang="en-US" sz="4000" b="1" dirty="0" smtClean="0">
                <a:solidFill>
                  <a:srgbClr val="7030A0"/>
                </a:solidFill>
              </a:rPr>
              <a:t>当夜晚来临仍要歌颂你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6617806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*Bless the lord oh my soul Oh my soul…"/>
          <p:cNvSpPr txBox="1">
            <a:spLocks noGrp="1"/>
          </p:cNvSpPr>
          <p:nvPr>
            <p:ph type="body" idx="4294967295"/>
          </p:nvPr>
        </p:nvSpPr>
        <p:spPr>
          <a:xfrm>
            <a:off x="516834" y="647700"/>
            <a:ext cx="11378317" cy="556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</a:t>
            </a:r>
            <a:r>
              <a:rPr sz="4800" dirty="0" smtClean="0">
                <a:solidFill>
                  <a:srgbClr val="002060"/>
                </a:solidFill>
              </a:rPr>
              <a:t>Bless </a:t>
            </a:r>
            <a:r>
              <a:rPr sz="4800" dirty="0">
                <a:solidFill>
                  <a:srgbClr val="002060"/>
                </a:solidFill>
              </a:rPr>
              <a:t>the lord oh my soul Oh my soul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Worship his holy name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Sing like never before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Oh my soul I worship your holy </a:t>
            </a:r>
            <a:r>
              <a:rPr sz="4800" dirty="0" smtClean="0">
                <a:solidFill>
                  <a:srgbClr val="002060"/>
                </a:solidFill>
              </a:rPr>
              <a:t>name</a:t>
            </a:r>
            <a:endParaRPr sz="4800" dirty="0">
              <a:solidFill>
                <a:srgbClr val="002060"/>
              </a:solidFill>
            </a:endParaRPr>
          </a:p>
          <a:p>
            <a:pPr algn="ctr">
              <a:buSzTx/>
              <a:buNone/>
              <a:defRPr b="1"/>
            </a:pPr>
            <a:endParaRPr dirty="0"/>
          </a:p>
          <a:p>
            <a:pPr algn="ctr">
              <a:buSzTx/>
              <a:buNone/>
            </a:pPr>
            <a:r>
              <a:rPr lang="zh-CN" altLang="en-US" sz="3900" b="1" dirty="0" smtClean="0">
                <a:solidFill>
                  <a:srgbClr val="7030A0"/>
                </a:solidFill>
              </a:rPr>
              <a:t>颂</a:t>
            </a:r>
            <a:r>
              <a:rPr lang="zh-CN" altLang="en-US" sz="3900" b="1" dirty="0">
                <a:solidFill>
                  <a:srgbClr val="7030A0"/>
                </a:solidFill>
              </a:rPr>
              <a:t>赞主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灵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魂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尊崇他的圣名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厪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全心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和全力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歌颂你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我尊崇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你的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圣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名</a:t>
            </a:r>
            <a:endParaRPr sz="4300" b="1" dirty="0">
              <a:solidFill>
                <a:srgbClr val="7030A0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38058441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You're rich in love and you're slow to anger…"/>
          <p:cNvSpPr txBox="1">
            <a:spLocks noGrp="1"/>
          </p:cNvSpPr>
          <p:nvPr>
            <p:ph type="body" idx="4294967295"/>
          </p:nvPr>
        </p:nvSpPr>
        <p:spPr>
          <a:xfrm>
            <a:off x="1562098" y="643759"/>
            <a:ext cx="9144004" cy="5740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algn="ctr">
              <a:buNone/>
              <a:defRPr b="1"/>
            </a:pPr>
            <a:r>
              <a:rPr sz="5400" dirty="0">
                <a:solidFill>
                  <a:srgbClr val="002060"/>
                </a:solidFill>
              </a:rPr>
              <a:t>You're rich in love and you're slow to anger</a:t>
            </a:r>
          </a:p>
          <a:p>
            <a:pPr algn="ctr">
              <a:buSzTx/>
              <a:buNone/>
              <a:defRPr b="1"/>
            </a:pPr>
            <a:r>
              <a:rPr sz="5400" dirty="0">
                <a:solidFill>
                  <a:srgbClr val="002060"/>
                </a:solidFill>
              </a:rPr>
              <a:t>    Your name is great and your heart is kind</a:t>
            </a:r>
          </a:p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  </a:t>
            </a:r>
            <a:endParaRPr dirty="0"/>
          </a:p>
          <a:p>
            <a:pPr marL="0" indent="0" algn="ctr">
              <a:buNone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sz="4400" b="1" dirty="0" smtClean="0">
                <a:solidFill>
                  <a:srgbClr val="7030A0"/>
                </a:solidFill>
              </a:rPr>
              <a:t>丰盛慈爱且不轻易发怒</a:t>
            </a:r>
            <a:endParaRPr sz="4400" b="1" dirty="0">
              <a:solidFill>
                <a:srgbClr val="7030A0"/>
              </a:solidFill>
              <a:sym typeface="Calibri"/>
            </a:endParaRPr>
          </a:p>
          <a:p>
            <a:pPr algn="ctr">
              <a:buSzTx/>
              <a:buNone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sz="4400" b="1" dirty="0">
                <a:solidFill>
                  <a:srgbClr val="7030A0"/>
                </a:solidFill>
              </a:rPr>
              <a:t>  </a:t>
            </a:r>
            <a:r>
              <a:rPr lang="zh-CN" altLang="en-US" sz="4400" b="1" dirty="0" smtClean="0">
                <a:solidFill>
                  <a:srgbClr val="7030A0"/>
                </a:solidFill>
              </a:rPr>
              <a:t>你名至高你的心宽容</a:t>
            </a:r>
            <a:r>
              <a:rPr b="1" dirty="0">
                <a:solidFill>
                  <a:srgbClr val="7030A0"/>
                </a:solidFill>
              </a:rPr>
              <a:t/>
            </a:r>
            <a:br>
              <a:rPr b="1" dirty="0">
                <a:solidFill>
                  <a:srgbClr val="7030A0"/>
                </a:solidFill>
              </a:rPr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160594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You're rich in love and you're slow to anger…"/>
          <p:cNvSpPr txBox="1">
            <a:spLocks noGrp="1"/>
          </p:cNvSpPr>
          <p:nvPr>
            <p:ph type="body" idx="4294967295"/>
          </p:nvPr>
        </p:nvSpPr>
        <p:spPr>
          <a:xfrm>
            <a:off x="1523998" y="533400"/>
            <a:ext cx="9144004" cy="5765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  <a:defRPr b="1"/>
            </a:pPr>
            <a:r>
              <a:rPr sz="5800" dirty="0" smtClean="0">
                <a:solidFill>
                  <a:srgbClr val="002060"/>
                </a:solidFill>
              </a:rPr>
              <a:t>For </a:t>
            </a:r>
            <a:r>
              <a:rPr sz="5800" dirty="0">
                <a:solidFill>
                  <a:srgbClr val="002060"/>
                </a:solidFill>
              </a:rPr>
              <a:t>all your goodness I will keep on singing</a:t>
            </a:r>
          </a:p>
          <a:p>
            <a:pPr algn="ctr">
              <a:buSzTx/>
              <a:buNone/>
              <a:defRPr b="1"/>
            </a:pPr>
            <a:r>
              <a:rPr sz="5800" dirty="0">
                <a:solidFill>
                  <a:srgbClr val="002060"/>
                </a:solidFill>
              </a:rPr>
              <a:t>    Ten thousand reasons for my heart to find</a:t>
            </a:r>
          </a:p>
          <a:p>
            <a:pPr algn="ctr">
              <a:buSzTx/>
              <a:buNone/>
              <a:defRPr b="1"/>
            </a:pPr>
            <a:endParaRPr dirty="0"/>
          </a:p>
          <a:p>
            <a:pPr marL="0" indent="0" algn="ctr">
              <a:buNone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b="1" dirty="0">
                <a:solidFill>
                  <a:srgbClr val="7030A0"/>
                </a:solidFill>
              </a:rPr>
              <a:t/>
            </a:r>
            <a:br>
              <a:rPr b="1" dirty="0">
                <a:solidFill>
                  <a:srgbClr val="7030A0"/>
                </a:solidFill>
              </a:rPr>
            </a:br>
            <a:r>
              <a:rPr sz="4800" b="1" dirty="0" smtClean="0">
                <a:solidFill>
                  <a:srgbClr val="7030A0"/>
                </a:solidFill>
              </a:rPr>
              <a:t>因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你的美善 不住地歌颂你</a:t>
            </a:r>
            <a:r>
              <a:rPr sz="4800" b="1" dirty="0">
                <a:solidFill>
                  <a:srgbClr val="7030A0"/>
                </a:solidFill>
              </a:rPr>
              <a:t/>
            </a:r>
            <a:br>
              <a:rPr sz="4800" b="1" dirty="0">
                <a:solidFill>
                  <a:srgbClr val="7030A0"/>
                </a:solidFill>
              </a:rPr>
            </a:br>
            <a:r>
              <a:rPr sz="4800" b="1" dirty="0" err="1" smtClean="0">
                <a:solidFill>
                  <a:srgbClr val="7030A0"/>
                </a:solidFill>
              </a:rPr>
              <a:t>千萬個理由</a:t>
            </a:r>
            <a:r>
              <a:rPr lang="zh-CN" altLang="en-US" sz="4800" b="1" dirty="0" smtClean="0">
                <a:solidFill>
                  <a:srgbClr val="7030A0"/>
                </a:solidFill>
              </a:rPr>
              <a:t>我要敬拜你</a:t>
            </a:r>
            <a:r>
              <a:rPr sz="4800" dirty="0"/>
              <a:t/>
            </a:r>
            <a:br>
              <a:rPr sz="4800" dirty="0"/>
            </a:br>
            <a:endParaRPr sz="4800" dirty="0"/>
          </a:p>
        </p:txBody>
      </p:sp>
    </p:spTree>
    <p:extLst>
      <p:ext uri="{BB962C8B-B14F-4D97-AF65-F5344CB8AC3E}">
        <p14:creationId xmlns:p14="http://schemas.microsoft.com/office/powerpoint/2010/main" val="41410204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*Bless the lord oh my soul Oh my soul…"/>
          <p:cNvSpPr txBox="1">
            <a:spLocks noGrp="1"/>
          </p:cNvSpPr>
          <p:nvPr>
            <p:ph type="body" idx="4294967295"/>
          </p:nvPr>
        </p:nvSpPr>
        <p:spPr>
          <a:xfrm>
            <a:off x="516834" y="647700"/>
            <a:ext cx="11378317" cy="5562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</a:t>
            </a:r>
            <a:r>
              <a:rPr sz="4800" dirty="0" smtClean="0">
                <a:solidFill>
                  <a:srgbClr val="002060"/>
                </a:solidFill>
              </a:rPr>
              <a:t>Bless </a:t>
            </a:r>
            <a:r>
              <a:rPr sz="4800" dirty="0">
                <a:solidFill>
                  <a:srgbClr val="002060"/>
                </a:solidFill>
              </a:rPr>
              <a:t>the lord oh my soul Oh my soul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Worship his holy name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Sing like never before</a:t>
            </a:r>
          </a:p>
          <a:p>
            <a:pPr algn="ctr">
              <a:buSzTx/>
              <a:buNone/>
              <a:defRPr b="1"/>
            </a:pPr>
            <a:r>
              <a:rPr sz="4800" dirty="0">
                <a:solidFill>
                  <a:srgbClr val="002060"/>
                </a:solidFill>
              </a:rPr>
              <a:t>   Oh my soul I worship your holy </a:t>
            </a:r>
            <a:r>
              <a:rPr sz="4800" dirty="0" smtClean="0">
                <a:solidFill>
                  <a:srgbClr val="002060"/>
                </a:solidFill>
              </a:rPr>
              <a:t>name</a:t>
            </a:r>
            <a:endParaRPr sz="4800" dirty="0">
              <a:solidFill>
                <a:srgbClr val="002060"/>
              </a:solidFill>
            </a:endParaRPr>
          </a:p>
          <a:p>
            <a:pPr algn="ctr">
              <a:buSzTx/>
              <a:buNone/>
              <a:defRPr b="1"/>
            </a:pPr>
            <a:endParaRPr dirty="0"/>
          </a:p>
          <a:p>
            <a:pPr algn="ctr">
              <a:buSzTx/>
              <a:buNone/>
            </a:pPr>
            <a:r>
              <a:rPr lang="zh-CN" altLang="en-US" sz="3900" b="1" dirty="0" smtClean="0">
                <a:solidFill>
                  <a:srgbClr val="7030A0"/>
                </a:solidFill>
              </a:rPr>
              <a:t>颂</a:t>
            </a:r>
            <a:r>
              <a:rPr lang="zh-CN" altLang="en-US" sz="3900" b="1" dirty="0">
                <a:solidFill>
                  <a:srgbClr val="7030A0"/>
                </a:solidFill>
              </a:rPr>
              <a:t>赞主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灵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魂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尊崇他的圣名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厪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全心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和全力</a:t>
            </a:r>
            <a: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/>
            </a:r>
            <a:br>
              <a:rPr sz="4300" b="1" dirty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</a:b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歌颂你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 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我尊崇</a:t>
            </a:r>
            <a:r>
              <a:rPr sz="4300" b="1" dirty="0" err="1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你的</a:t>
            </a:r>
            <a:r>
              <a:rPr lang="zh-CN" altLang="en-US"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圣</a:t>
            </a:r>
            <a:r>
              <a:rPr sz="4300" b="1" dirty="0" smtClean="0">
                <a:solidFill>
                  <a:srgbClr val="7030A0"/>
                </a:solidFill>
                <a:latin typeface="SimSun"/>
                <a:ea typeface="SimSun"/>
                <a:cs typeface="SimSun"/>
                <a:sym typeface="SimSun"/>
              </a:rPr>
              <a:t>名</a:t>
            </a:r>
            <a:endParaRPr sz="4300" b="1" dirty="0">
              <a:solidFill>
                <a:srgbClr val="7030A0"/>
              </a:solidFill>
              <a:latin typeface="SimSun"/>
              <a:ea typeface="SimSun"/>
              <a:cs typeface="SimSun"/>
              <a:sym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590667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EE7F2"/>
            </a:gs>
            <a:gs pos="17999">
              <a:srgbClr val="FBD49C"/>
            </a:gs>
            <a:gs pos="38999">
              <a:srgbClr val="FBA97D"/>
            </a:gs>
            <a:gs pos="63998">
              <a:srgbClr val="FAC77D"/>
            </a:gs>
            <a:gs pos="82000">
              <a:srgbClr val="FEE7F2"/>
            </a:gs>
            <a:gs pos="100000">
              <a:srgbClr val="FBEAC7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nd on that day when my strength is failing…"/>
          <p:cNvSpPr txBox="1">
            <a:spLocks noGrp="1"/>
          </p:cNvSpPr>
          <p:nvPr>
            <p:ph type="body" idx="4294967295"/>
          </p:nvPr>
        </p:nvSpPr>
        <p:spPr>
          <a:xfrm>
            <a:off x="1523998" y="533400"/>
            <a:ext cx="9144004" cy="5867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  <a:defRPr b="1"/>
            </a:pPr>
            <a:r>
              <a:rPr sz="5400" dirty="0">
                <a:solidFill>
                  <a:srgbClr val="002060"/>
                </a:solidFill>
              </a:rPr>
              <a:t>And on that day when my strength is failing</a:t>
            </a:r>
          </a:p>
          <a:p>
            <a:pPr algn="ctr">
              <a:buSzTx/>
              <a:buNone/>
              <a:defRPr b="1"/>
            </a:pPr>
            <a:r>
              <a:rPr sz="5400" dirty="0">
                <a:solidFill>
                  <a:srgbClr val="002060"/>
                </a:solidFill>
              </a:rPr>
              <a:t>     The end draws near and my time has come</a:t>
            </a:r>
          </a:p>
          <a:p>
            <a:pPr algn="ctr">
              <a:buSzTx/>
              <a:buNone/>
              <a:defRPr b="1"/>
            </a:pPr>
            <a:r>
              <a:rPr dirty="0">
                <a:solidFill>
                  <a:srgbClr val="002060"/>
                </a:solidFill>
              </a:rPr>
              <a:t>     </a:t>
            </a:r>
            <a:endParaRPr dirty="0"/>
          </a:p>
          <a:p>
            <a:pPr marL="0" indent="0" algn="ctr">
              <a:buNone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lang="zh-CN" altLang="en-US" sz="4400" b="1" dirty="0" smtClean="0">
                <a:solidFill>
                  <a:srgbClr val="7030A0"/>
                </a:solidFill>
              </a:rPr>
              <a:t>那日来临 我的力量消失</a:t>
            </a:r>
            <a:r>
              <a:rPr sz="4400" b="1" dirty="0">
                <a:solidFill>
                  <a:srgbClr val="7030A0"/>
                </a:solidFill>
              </a:rPr>
              <a:t/>
            </a:r>
            <a:br>
              <a:rPr sz="4400" b="1" dirty="0">
                <a:solidFill>
                  <a:srgbClr val="7030A0"/>
                </a:solidFill>
              </a:rPr>
            </a:br>
            <a:r>
              <a:rPr lang="zh-CN" altLang="en-US" sz="4400" b="1" dirty="0" smtClean="0">
                <a:solidFill>
                  <a:srgbClr val="7030A0"/>
                </a:solidFill>
              </a:rPr>
              <a:t>生命到尽头的时候来到</a:t>
            </a:r>
            <a:endParaRPr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1886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9891</TotalTime>
  <Words>334</Words>
  <Application>Microsoft Office PowerPoint</Application>
  <PresentationFormat>Custom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自訂設計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428</cp:revision>
  <dcterms:created xsi:type="dcterms:W3CDTF">1999-09-19T02:56:02Z</dcterms:created>
  <dcterms:modified xsi:type="dcterms:W3CDTF">2024-01-27T17:17:04Z</dcterms:modified>
</cp:coreProperties>
</file>